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4" r:id="rId6"/>
    <p:sldId id="262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478" y="5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7BFCD6C-56D6-B5BF-EA10-8AEFC356D6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0553830-9FF1-141E-16F0-044E4F795D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32F2C-0E1C-4AB5-AE22-9D20529B4F51}" type="datetimeFigureOut">
              <a:rPr lang="pl-PL" smtClean="0"/>
              <a:t>09.02.2026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6DEF55-E3F4-4280-209D-39C53770C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F86F378-766E-BB94-444B-09446AD28D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06EEA-540E-4B1F-AB96-3C7BE24BC6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48698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A18C1-90E6-448D-A7B7-5CA1D15D5BD6}" type="datetimeFigureOut">
              <a:rPr lang="pl-PL" smtClean="0"/>
              <a:t>09.02.2026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555C-76BA-405A-883E-A1CAAE795B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05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typu Funduszy Europejskich dla Rozwoju Społecznego">
            <a:extLst>
              <a:ext uri="{FF2B5EF4-FFF2-40B4-BE49-F238E27FC236}">
                <a16:creationId xmlns:a16="http://schemas.microsoft.com/office/drawing/2014/main" id="{0C716EE0-0DBA-BF2E-EC48-87446F4BB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pic>
        <p:nvPicPr>
          <p:cNvPr id="7" name="Obraz 6" descr="Logo Projektu współfinansowanego ze środków Unii Europejskiej w ramach:  FUNDUSZE EUROPEJSKIE DLA ROZWOJU SPOŁECZNEGO 2021-2027 (FERS) &quot;POLLUB z nami nowoczesne technologie&quot; FERS.01.05-IP.08-0319/23-00">
            <a:extLst>
              <a:ext uri="{FF2B5EF4-FFF2-40B4-BE49-F238E27FC236}">
                <a16:creationId xmlns:a16="http://schemas.microsoft.com/office/drawing/2014/main" id="{4B81F72C-521A-1FA2-2465-CE324E3B6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8" name="Obraz 7" descr="Logo Politechniki Lubelskiej">
            <a:extLst>
              <a:ext uri="{FF2B5EF4-FFF2-40B4-BE49-F238E27FC236}">
                <a16:creationId xmlns:a16="http://schemas.microsoft.com/office/drawing/2014/main" id="{0D4B3689-E1B3-7C9F-B9E4-D91ADA8735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9" name="Symbol zastępczy stopki 1">
            <a:extLst>
              <a:ext uri="{FF2B5EF4-FFF2-40B4-BE49-F238E27FC236}">
                <a16:creationId xmlns:a16="http://schemas.microsoft.com/office/drawing/2014/main" id="{8CDC70A9-D343-B6CC-2DB9-D01BA6012219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800" dirty="0"/>
              <a:t>Projekt współfinansowany ze środków Unii Europejskiej w ramach: </a:t>
            </a:r>
          </a:p>
          <a:p>
            <a:pPr algn="l"/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55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Logotypu Funduszy Europejskich dla Rozwoju Społecznego">
            <a:extLst>
              <a:ext uri="{FF2B5EF4-FFF2-40B4-BE49-F238E27FC236}">
                <a16:creationId xmlns:a16="http://schemas.microsoft.com/office/drawing/2014/main" id="{960369D3-86CA-AED2-5EA0-19039E64D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CA0965F-073A-6EBE-E765-9A76291E6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34F137C-AB39-9476-0EAA-35CEFF1E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5419E4-A292-02BE-0472-0C038E68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5AAC4-AEE3-4622-969F-8543FC3342B0}" type="datetime1">
              <a:rPr lang="pl-PL" smtClean="0"/>
              <a:t>09.02.2026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60F0032-1E89-ED61-0458-D7225B22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B82DBAB-AD9E-9A66-9CB8-C39ECC969E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BDF5E3E-E8E3-8F57-A431-AD214AEB8E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747A3790-128F-1C0C-06FD-C1D88CF10FFA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56DB9915-F41A-A18E-34C1-3DE99EAB4ADB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4230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Logotypu Funduszy Europejskich dla Rozwoju Społecznego">
            <a:extLst>
              <a:ext uri="{FF2B5EF4-FFF2-40B4-BE49-F238E27FC236}">
                <a16:creationId xmlns:a16="http://schemas.microsoft.com/office/drawing/2014/main" id="{C7EDE41D-85F5-36CF-427A-C0907E2E0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2" name="Tytuł pionowy 1">
            <a:extLst>
              <a:ext uri="{FF2B5EF4-FFF2-40B4-BE49-F238E27FC236}">
                <a16:creationId xmlns:a16="http://schemas.microsoft.com/office/drawing/2014/main" id="{5D45BA72-C822-9D0C-6DE8-03E4B7859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03677"/>
            <a:ext cx="2628900" cy="4483445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9F675BA-B84C-132C-3CED-BEB31685F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03677"/>
            <a:ext cx="7034561" cy="4483445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DE12BA-2701-2834-424D-A88FEBE3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2E5CAB-CA34-4401-8859-5FA946CA04DC}" type="datetime1">
              <a:rPr lang="pl-PL" smtClean="0"/>
              <a:t>09.02.2026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A9C9E6-5132-AB99-6E65-295E72E1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9755B5A-FEAC-B4D7-33B8-C8BA74856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F861A61-7BCF-5C63-ECBF-376CC55CF7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2F788A64-1D37-2E00-8782-C072973E246F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67FCD29A-40D7-8779-B48B-3F9A6A14513B}"/>
              </a:ext>
            </a:extLst>
          </p:cNvPr>
          <p:cNvSpPr txBox="1">
            <a:spLocks/>
          </p:cNvSpPr>
          <p:nvPr userDrawn="1"/>
        </p:nvSpPr>
        <p:spPr>
          <a:xfrm>
            <a:off x="11184674" y="532374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255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Logotypu Funduszy Europejskich dla Rozwoju Społecznego">
            <a:extLst>
              <a:ext uri="{FF2B5EF4-FFF2-40B4-BE49-F238E27FC236}">
                <a16:creationId xmlns:a16="http://schemas.microsoft.com/office/drawing/2014/main" id="{EC2FD39C-5D6E-B8BD-8A6E-E7E3FB3CE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030C406-E22E-3F31-AE2E-16E25408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971BD6-4A23-6806-FD3B-0FED28FD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3A542B-DBD9-80E1-73BE-FAB7A7A1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1BEE75-6C35-44C5-AA10-D7B8CEE0B477}" type="datetime1">
              <a:rPr lang="pl-PL" smtClean="0"/>
              <a:t>09.02.2026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BF05C2-BE0D-DACF-6C8F-2E837E96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83D49AC-5541-1071-BB54-1AA7B16EC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FFB8DF7-B41B-69BE-F3D8-B21321780C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DD9BEFB5-5FDE-8125-6AD0-AC1247B4606A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34D2FDA9-AC3B-363C-E2B5-CCFF8D7A9A41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6433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9799D3-9735-4CA8-B94C-58FE00499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07D9E0-5284-B92B-554E-CC1B5E3C3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816DE8-AA3F-ED37-9D0A-7B562943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D1E367-959D-4DEC-8D29-46931EE6EDF5}" type="datetime1">
              <a:rPr lang="pl-PL" smtClean="0"/>
              <a:t>09.02.2026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DEC5A1-042D-086A-9F50-A4286172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566369B-03B2-D200-850E-E641AF10B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9EB027C-13BF-087A-EA7E-A531BFFBF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A0AC86DA-A916-0E60-92F2-C402D137C7CD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3CACDCF1-08E7-4D4F-23B2-DFF4EC3B62AB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Obraz 12" descr="Logotypu Funduszy Europejskich dla Rozwoju Społecznego">
            <a:extLst>
              <a:ext uri="{FF2B5EF4-FFF2-40B4-BE49-F238E27FC236}">
                <a16:creationId xmlns:a16="http://schemas.microsoft.com/office/drawing/2014/main" id="{8809F598-B5F7-E0A5-0261-EBAAD1A81C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9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Logotypu Funduszy Europejskich dla Rozwoju Społecznego">
            <a:extLst>
              <a:ext uri="{FF2B5EF4-FFF2-40B4-BE49-F238E27FC236}">
                <a16:creationId xmlns:a16="http://schemas.microsoft.com/office/drawing/2014/main" id="{0FCABB3F-CD6D-B5F2-303D-1565D6C1A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8BF556A-486F-867A-691F-E15641CE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1F46E0-AE8E-387F-B6D2-74CCDA8B7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50B8CF-5594-11F6-0059-B19ACEF6D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4BBF95-2BDE-CAD5-B31E-CD425B37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ED5A20-B385-4233-8692-FE5AEA09EF0C}" type="datetime1">
              <a:rPr lang="pl-PL" smtClean="0"/>
              <a:t>09.02.2026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AA1F24-0C79-FA6C-85C1-9FC65E86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8D85E4F-8CA2-2B7D-B1BD-B77E97E508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8D7F037-2B3E-29BC-553D-79B2A3BCE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2" name="Symbol zastępczy stopki 1">
            <a:extLst>
              <a:ext uri="{FF2B5EF4-FFF2-40B4-BE49-F238E27FC236}">
                <a16:creationId xmlns:a16="http://schemas.microsoft.com/office/drawing/2014/main" id="{5447A580-3DF4-3C4E-3273-528B790B5742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B4892A98-3E49-CF9B-6507-EAC0A2BA145A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286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Logotypu Funduszy Europejskich dla Rozwoju Społecznego">
            <a:extLst>
              <a:ext uri="{FF2B5EF4-FFF2-40B4-BE49-F238E27FC236}">
                <a16:creationId xmlns:a16="http://schemas.microsoft.com/office/drawing/2014/main" id="{9AF6DD6E-3AD1-078A-6E41-827E0A502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4C0314-1F4D-4783-83C5-C5DB74C3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37E971-0FC2-10D6-B077-BF143853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B569FD-6EB2-9AAA-7FCC-4B905584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4A0EA51-5768-D434-0BA6-E468A254F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0560F3A-9917-4836-769C-F22243FE4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D2BA5E7-E46D-2D6B-31D2-A2727FE6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64070-6F9D-4D11-88ED-DF38C1FC421A}" type="datetime1">
              <a:rPr lang="pl-PL" smtClean="0"/>
              <a:t>09.02.2026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D23EF0F-4009-4694-5389-FD322FBC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CCE5324-2CA4-10D9-FFF8-C69E68806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18BFC17-E80D-9D83-2564-D30E9CE87A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4" name="Symbol zastępczy stopki 1">
            <a:extLst>
              <a:ext uri="{FF2B5EF4-FFF2-40B4-BE49-F238E27FC236}">
                <a16:creationId xmlns:a16="http://schemas.microsoft.com/office/drawing/2014/main" id="{6168735C-5523-98C3-3B85-1859D45CB4DE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5" name="Symbol zastępczy numeru slajdu 5">
            <a:extLst>
              <a:ext uri="{FF2B5EF4-FFF2-40B4-BE49-F238E27FC236}">
                <a16:creationId xmlns:a16="http://schemas.microsoft.com/office/drawing/2014/main" id="{9552B79A-09FB-B281-3099-7DB7BAFB07EB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145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1E57D64-31B4-10F8-8CD6-DC7C78DE2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E4B97-3E8F-5DD8-E981-3B7D7C60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15952D6-E410-C78B-6C4B-29464D25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09324E-00FE-4BBE-99BD-D508DF9D797C}" type="datetime1">
              <a:rPr lang="pl-PL" smtClean="0"/>
              <a:t>09.02.2026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48DAFF3-2359-A654-7450-5C9AD350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5B07F6-5A12-5587-79BC-C98342A8A7F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EF0DF-CC01-4EB6-91D1-BCE02E0EF14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FE27FC3-C4AF-48E9-7B2F-4E828ED9A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23CC86-B2BB-097B-3229-CB6BF5F8E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A1EE232B-68AE-6922-74AF-374C0EC2ECB8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E5DF47BA-4DBC-4C96-286D-87073056908F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5183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Logotypu Funduszy Europejskich dla Rozwoju Społecznego">
            <a:extLst>
              <a:ext uri="{FF2B5EF4-FFF2-40B4-BE49-F238E27FC236}">
                <a16:creationId xmlns:a16="http://schemas.microsoft.com/office/drawing/2014/main" id="{F1564B87-8149-31AB-3371-C6925ABAE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DC5EC0E-C643-2A02-32A9-24A115CE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3A453-4D47-4316-9E2F-686BC574DC75}" type="datetime1">
              <a:rPr lang="pl-PL" smtClean="0"/>
              <a:t>09.02.2026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9A4ECA2-7D44-DBBB-75BB-1E9705D2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C3C7170-5FCE-0C43-1ACC-0407EC026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A38D8F7-EDAA-1130-A1D6-23823DCC1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9" name="Symbol zastępczy stopki 1">
            <a:extLst>
              <a:ext uri="{FF2B5EF4-FFF2-40B4-BE49-F238E27FC236}">
                <a16:creationId xmlns:a16="http://schemas.microsoft.com/office/drawing/2014/main" id="{33D8CB48-E42C-AA53-AFFD-8A82B0FA9DB0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B3A31B47-3D04-84D9-DABB-9DF8E5AB80E8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3907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Logotypu Funduszy Europejskich dla Rozwoju Społecznego">
            <a:extLst>
              <a:ext uri="{FF2B5EF4-FFF2-40B4-BE49-F238E27FC236}">
                <a16:creationId xmlns:a16="http://schemas.microsoft.com/office/drawing/2014/main" id="{726E5924-AB31-4116-92BA-B546026B9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1DCC03A-D6EB-C0EF-CE8C-E7928D10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AA4F09-17DC-A0CF-FFA1-A40F725E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8AF6ED-3485-39B8-458E-BF7220A69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F5BE923-9137-5C52-0B33-4AEA6E09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4F4BE7-09A8-4911-B2C7-7785DFCBA307}" type="datetime1">
              <a:rPr lang="pl-PL" smtClean="0"/>
              <a:t>09.02.2026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F31FE5-4F32-40E7-47C5-8F06B2DF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C6070B9-7FD9-0666-9367-FC2B68153E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A8FEEF7-0693-0C55-5747-77F142E7F5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2" name="Symbol zastępczy stopki 1">
            <a:extLst>
              <a:ext uri="{FF2B5EF4-FFF2-40B4-BE49-F238E27FC236}">
                <a16:creationId xmlns:a16="http://schemas.microsoft.com/office/drawing/2014/main" id="{8390C350-6C28-66B9-18EC-0160F606C59A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3" name="Symbol zastępczy numeru slajdu 5">
            <a:extLst>
              <a:ext uri="{FF2B5EF4-FFF2-40B4-BE49-F238E27FC236}">
                <a16:creationId xmlns:a16="http://schemas.microsoft.com/office/drawing/2014/main" id="{28BCA074-044B-3A72-7A14-B8CC20ACB010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7810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Logotypu Funduszy Europejskich dla Rozwoju Społecznego">
            <a:extLst>
              <a:ext uri="{FF2B5EF4-FFF2-40B4-BE49-F238E27FC236}">
                <a16:creationId xmlns:a16="http://schemas.microsoft.com/office/drawing/2014/main" id="{831C564F-68BA-5268-6899-3BF5D58B7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77A3080-9788-3CBB-DB21-E4F9EE9E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2877"/>
            <a:ext cx="3932237" cy="99597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034B062-5D1E-7B1D-5995-83AA76068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2877"/>
            <a:ext cx="6172200" cy="45681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7FF543-D7FF-82AA-17A7-25A604A39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4976"/>
            <a:ext cx="3932237" cy="3424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7EA052C-118A-1C91-EFCF-FDA7CDAB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A15436-EE9C-4D34-8B02-6E6A2431DD45}" type="datetime1">
              <a:rPr lang="pl-PL" smtClean="0"/>
              <a:t>09.02.2026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8DD4E70-AA3B-C536-4F94-1925295AC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598" y="125140"/>
            <a:ext cx="2911002" cy="11677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DC110DB-B4FA-2206-172E-DF8C386D4B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38" y="359380"/>
            <a:ext cx="3692660" cy="844298"/>
          </a:xfrm>
          <a:prstGeom prst="rect">
            <a:avLst/>
          </a:prstGeom>
        </p:spPr>
      </p:pic>
      <p:sp>
        <p:nvSpPr>
          <p:cNvPr id="11" name="Symbol zastępczy stopki 1">
            <a:extLst>
              <a:ext uri="{FF2B5EF4-FFF2-40B4-BE49-F238E27FC236}">
                <a16:creationId xmlns:a16="http://schemas.microsoft.com/office/drawing/2014/main" id="{6B9749C5-031C-8CCD-902F-7E87DC22F72B}"/>
              </a:ext>
            </a:extLst>
          </p:cNvPr>
          <p:cNvSpPr txBox="1">
            <a:spLocks/>
          </p:cNvSpPr>
          <p:nvPr userDrawn="1"/>
        </p:nvSpPr>
        <p:spPr>
          <a:xfrm>
            <a:off x="1077195" y="6025113"/>
            <a:ext cx="3611334" cy="662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/>
              <a:t>Projekt współfinansowany ze środków Unii Europejskiej w ramach: </a:t>
            </a:r>
          </a:p>
          <a:p>
            <a:r>
              <a:rPr lang="pl-PL" sz="800" dirty="0"/>
              <a:t> FUNDUSZE EUROPEJSKIE DLA ROZWOJU SPOŁECZNEGO 2021-2027 (FERS)</a:t>
            </a:r>
            <a:br>
              <a:rPr lang="pl-PL" sz="800" dirty="0"/>
            </a:br>
            <a:r>
              <a:rPr lang="pl-PL" sz="800" dirty="0"/>
              <a:t>"POLLUB z nami nowoczesne technologie" FERS.01.05-IP.08-0319/23-00</a:t>
            </a:r>
            <a:endParaRPr lang="pl-PL" sz="800" dirty="0">
              <a:solidFill>
                <a:srgbClr val="000000"/>
              </a:solidFill>
            </a:endParaRPr>
          </a:p>
        </p:txBody>
      </p:sp>
      <p:sp>
        <p:nvSpPr>
          <p:cNvPr id="12" name="Symbol zastępczy numeru slajdu 5">
            <a:extLst>
              <a:ext uri="{FF2B5EF4-FFF2-40B4-BE49-F238E27FC236}">
                <a16:creationId xmlns:a16="http://schemas.microsoft.com/office/drawing/2014/main" id="{3DDD292B-193E-BF4E-DA4D-8BF30ECAFFBA}"/>
              </a:ext>
            </a:extLst>
          </p:cNvPr>
          <p:cNvSpPr txBox="1">
            <a:spLocks/>
          </p:cNvSpPr>
          <p:nvPr userDrawn="1"/>
        </p:nvSpPr>
        <p:spPr>
          <a:xfrm>
            <a:off x="11140068" y="5352585"/>
            <a:ext cx="727829" cy="4656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DBB198-375A-458C-8723-1558B7EF35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035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E5A2D53-49D0-BB97-70BB-52EA5179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59E68B-6A03-D794-01AA-50F6DC31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4655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8">
            <a:extLst>
              <a:ext uri="{FF2B5EF4-FFF2-40B4-BE49-F238E27FC236}">
                <a16:creationId xmlns:a16="http://schemas.microsoft.com/office/drawing/2014/main" id="{2F946F90-166D-4230-4C55-2BB0B767D4A1}"/>
              </a:ext>
            </a:extLst>
          </p:cNvPr>
          <p:cNvSpPr/>
          <p:nvPr/>
        </p:nvSpPr>
        <p:spPr>
          <a:xfrm rot="5400000">
            <a:off x="2181751" y="397793"/>
            <a:ext cx="4378291" cy="5646165"/>
          </a:xfrm>
          <a:custGeom>
            <a:avLst/>
            <a:gdLst/>
            <a:ahLst/>
            <a:cxnLst/>
            <a:rect l="l" t="t" r="r" b="b"/>
            <a:pathLst>
              <a:path w="3131347" h="3914183">
                <a:moveTo>
                  <a:pt x="0" y="0"/>
                </a:moveTo>
                <a:lnTo>
                  <a:pt x="3131346" y="0"/>
                </a:lnTo>
                <a:lnTo>
                  <a:pt x="3131346" y="3914183"/>
                </a:lnTo>
                <a:lnTo>
                  <a:pt x="0" y="391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AE44C66F-B87F-C9BC-6161-878A79E63E5B}"/>
              </a:ext>
            </a:extLst>
          </p:cNvPr>
          <p:cNvSpPr txBox="1">
            <a:spLocks/>
          </p:cNvSpPr>
          <p:nvPr/>
        </p:nvSpPr>
        <p:spPr>
          <a:xfrm>
            <a:off x="5995886" y="1874846"/>
            <a:ext cx="6458674" cy="269205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6131E"/>
                </a:solidFill>
                <a:latin typeface="Brutal Type" panose="02000603020000020004" pitchFamily="2" charset="-18"/>
                <a:ea typeface="+mj-ea"/>
                <a:cs typeface="+mj-cs"/>
              </a:defRPr>
            </a:lvl1pPr>
          </a:lstStyle>
          <a:p>
            <a:r>
              <a:rPr lang="pl-PL" dirty="0"/>
              <a:t>Kliknij, aby zmienić tytuł</a:t>
            </a:r>
          </a:p>
          <a:p>
            <a:r>
              <a:rPr lang="pl-PL" dirty="0"/>
              <a:t>Przykładowo Wykład nr 1</a:t>
            </a:r>
          </a:p>
          <a:p>
            <a:r>
              <a:rPr lang="pl-PL" dirty="0"/>
              <a:t>Temat: Wprowadzenie </a:t>
            </a:r>
            <a:endParaRPr lang="it-IT" dirty="0"/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AB5DD069-E9E6-4BD2-59F0-19D10B37AC9E}"/>
              </a:ext>
            </a:extLst>
          </p:cNvPr>
          <p:cNvSpPr txBox="1">
            <a:spLocks/>
          </p:cNvSpPr>
          <p:nvPr/>
        </p:nvSpPr>
        <p:spPr>
          <a:xfrm>
            <a:off x="6166797" y="4987959"/>
            <a:ext cx="6458674" cy="422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>
                <a:solidFill>
                  <a:srgbClr val="B6131E"/>
                </a:solidFill>
                <a:latin typeface="Brutal Type" panose="02000603020000020004" pitchFamily="2" charset="-18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/>
              <a:t>Autorzy</a:t>
            </a:r>
            <a:r>
              <a:rPr lang="it-IT" dirty="0"/>
              <a:t>, </a:t>
            </a:r>
            <a:br>
              <a:rPr lang="pl-PL" dirty="0"/>
            </a:br>
            <a:r>
              <a:rPr lang="pl-PL" i="1" dirty="0"/>
              <a:t>afiliacja</a:t>
            </a:r>
            <a:br>
              <a:rPr lang="pl-PL" i="1" dirty="0"/>
            </a:br>
            <a:endParaRPr lang="it-IT" i="1" dirty="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ADD1E592-6B49-41E6-1B81-1E5E1EFC822C}"/>
              </a:ext>
            </a:extLst>
          </p:cNvPr>
          <p:cNvGrpSpPr/>
          <p:nvPr/>
        </p:nvGrpSpPr>
        <p:grpSpPr>
          <a:xfrm>
            <a:off x="2422212" y="2052151"/>
            <a:ext cx="2699276" cy="2337451"/>
            <a:chOff x="0" y="0"/>
            <a:chExt cx="4282440" cy="3708400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7E5D36E7-B940-C52C-CA2F-F1AD24F077C8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26818" r="-26818"/>
              </a:stretch>
            </a:blipFill>
          </p:spPr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3288485B-8D7B-2A85-866A-0F0172F50B07}"/>
              </a:ext>
            </a:extLst>
          </p:cNvPr>
          <p:cNvGrpSpPr/>
          <p:nvPr/>
        </p:nvGrpSpPr>
        <p:grpSpPr>
          <a:xfrm>
            <a:off x="336182" y="1292878"/>
            <a:ext cx="2339316" cy="2025742"/>
            <a:chOff x="0" y="0"/>
            <a:chExt cx="4282440" cy="3708400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3178548-F924-C0B5-BEDA-76C6237F7F1F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-26818" r="-26818"/>
              </a:stretch>
            </a:blipFill>
          </p:spPr>
        </p: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id="{665C22C9-3DA3-17A4-27AB-FC781D87A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86" y="5968774"/>
            <a:ext cx="5833533" cy="804508"/>
          </a:xfrm>
          <a:prstGeom prst="rect">
            <a:avLst/>
          </a:prstGeom>
        </p:spPr>
      </p:pic>
      <p:grpSp>
        <p:nvGrpSpPr>
          <p:cNvPr id="27" name="Group 2">
            <a:extLst>
              <a:ext uri="{FF2B5EF4-FFF2-40B4-BE49-F238E27FC236}">
                <a16:creationId xmlns:a16="http://schemas.microsoft.com/office/drawing/2014/main" id="{589B419F-3375-2ABF-A863-46C541DE33A7}"/>
              </a:ext>
            </a:extLst>
          </p:cNvPr>
          <p:cNvGrpSpPr/>
          <p:nvPr/>
        </p:nvGrpSpPr>
        <p:grpSpPr>
          <a:xfrm>
            <a:off x="120911" y="3429000"/>
            <a:ext cx="2853807" cy="2471268"/>
            <a:chOff x="0" y="0"/>
            <a:chExt cx="4282440" cy="3708400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0AF5FCF7-3213-ABB1-C4DC-CD5A14BD5C79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7"/>
              <a:stretch>
                <a:fillRect t="-1808" r="-115284" b="-38316"/>
              </a:stretch>
            </a:blipFill>
          </p:spPr>
        </p:sp>
      </p:grpSp>
      <p:sp>
        <p:nvSpPr>
          <p:cNvPr id="30" name="Symbol zastępczy numeru slajdu 29">
            <a:extLst>
              <a:ext uri="{FF2B5EF4-FFF2-40B4-BE49-F238E27FC236}">
                <a16:creationId xmlns:a16="http://schemas.microsoft.com/office/drawing/2014/main" id="{E7249BED-6FAC-675C-6A7E-D1B71F16522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0069" y="5564459"/>
            <a:ext cx="602166" cy="253767"/>
          </a:xfrm>
          <a:prstGeom prst="rect">
            <a:avLst/>
          </a:prstGeo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F3186073-376A-8F24-AFAC-CAA7DA56D4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Strona tytułowa</a:t>
            </a:r>
          </a:p>
        </p:txBody>
      </p:sp>
    </p:spTree>
    <p:extLst>
      <p:ext uri="{BB962C8B-B14F-4D97-AF65-F5344CB8AC3E}">
        <p14:creationId xmlns:p14="http://schemas.microsoft.com/office/powerpoint/2010/main" val="301410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6366361-814B-2BCA-53E3-A254D10298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598" y="1782917"/>
            <a:ext cx="6433619" cy="2831527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C9492"/>
              </a:buClr>
              <a:buFont typeface="Arial" panose="020B0604020202020204" pitchFamily="34" charset="0"/>
              <a:buNone/>
              <a:defRPr>
                <a:solidFill>
                  <a:srgbClr val="B6131E"/>
                </a:solidFill>
                <a:latin typeface="Brutal Type" panose="02000603020000020004" pitchFamily="2" charset="-18"/>
              </a:defRPr>
            </a:lvl1pPr>
            <a:lvl2pPr>
              <a:defRPr>
                <a:solidFill>
                  <a:srgbClr val="B6131E"/>
                </a:solidFill>
                <a:latin typeface="Brutal Type" panose="02000603020000020004" pitchFamily="2" charset="-18"/>
              </a:defRPr>
            </a:lvl2pPr>
            <a:lvl3pPr>
              <a:defRPr>
                <a:solidFill>
                  <a:srgbClr val="B6131E"/>
                </a:solidFill>
                <a:latin typeface="Brutal Type" panose="02000603020000020004" pitchFamily="2" charset="-18"/>
              </a:defRPr>
            </a:lvl3pPr>
          </a:lstStyle>
          <a:p>
            <a:pPr lvl="0"/>
            <a:r>
              <a:rPr lang="pl-PL" dirty="0"/>
              <a:t>Plan prezentacji </a:t>
            </a:r>
            <a:endParaRPr lang="it-IT" dirty="0"/>
          </a:p>
          <a:p>
            <a:pPr lvl="1"/>
            <a:r>
              <a:rPr lang="pl-PL" dirty="0"/>
              <a:t>Drugi poziom</a:t>
            </a:r>
            <a:endParaRPr lang="it-IT" dirty="0"/>
          </a:p>
          <a:p>
            <a:pPr lvl="2"/>
            <a:r>
              <a:rPr lang="pl-PL" dirty="0"/>
              <a:t>Trzeci poziom</a:t>
            </a:r>
            <a:endParaRPr lang="it-IT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8A6BD98-3EA4-A97B-ED33-23B6E038E73A}"/>
              </a:ext>
            </a:extLst>
          </p:cNvPr>
          <p:cNvGrpSpPr/>
          <p:nvPr/>
        </p:nvGrpSpPr>
        <p:grpSpPr>
          <a:xfrm>
            <a:off x="6921975" y="1726100"/>
            <a:ext cx="4947984" cy="3405799"/>
            <a:chOff x="0" y="1031730"/>
            <a:chExt cx="7073068" cy="4868538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5D04AA2D-A366-EFE0-8057-34740350AE9E}"/>
                </a:ext>
              </a:extLst>
            </p:cNvPr>
            <p:cNvSpPr/>
            <p:nvPr userDrawn="1"/>
          </p:nvSpPr>
          <p:spPr>
            <a:xfrm rot="5400000">
              <a:off x="2060840" y="397793"/>
              <a:ext cx="4378291" cy="5646165"/>
            </a:xfrm>
            <a:custGeom>
              <a:avLst/>
              <a:gdLst/>
              <a:ahLst/>
              <a:cxnLst/>
              <a:rect l="l" t="t" r="r" b="b"/>
              <a:pathLst>
                <a:path w="3131347" h="3914183">
                  <a:moveTo>
                    <a:pt x="0" y="0"/>
                  </a:moveTo>
                  <a:lnTo>
                    <a:pt x="3131346" y="0"/>
                  </a:lnTo>
                  <a:lnTo>
                    <a:pt x="3131346" y="3914183"/>
                  </a:lnTo>
                  <a:lnTo>
                    <a:pt x="0" y="3914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 dirty="0"/>
            </a:p>
          </p:txBody>
        </p: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4F70EC4B-05BB-EAB4-8FD7-3962864ECC7C}"/>
                </a:ext>
              </a:extLst>
            </p:cNvPr>
            <p:cNvGrpSpPr/>
            <p:nvPr userDrawn="1"/>
          </p:nvGrpSpPr>
          <p:grpSpPr>
            <a:xfrm>
              <a:off x="2301301" y="2052151"/>
              <a:ext cx="2699276" cy="2337451"/>
              <a:chOff x="0" y="0"/>
              <a:chExt cx="4282440" cy="3708400"/>
            </a:xfrm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7A41937E-F9FC-60F1-30CE-3019C7EA9C8A}"/>
                  </a:ext>
                </a:extLst>
              </p:cNvPr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6818" r="-26818"/>
                </a:stretch>
              </a:blipFill>
            </p:spPr>
          </p: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29962178-3180-D018-1CB9-6D8647D0C797}"/>
                </a:ext>
              </a:extLst>
            </p:cNvPr>
            <p:cNvGrpSpPr/>
            <p:nvPr userDrawn="1"/>
          </p:nvGrpSpPr>
          <p:grpSpPr>
            <a:xfrm>
              <a:off x="215271" y="1292878"/>
              <a:ext cx="2339316" cy="2025742"/>
              <a:chOff x="0" y="0"/>
              <a:chExt cx="4282440" cy="3708400"/>
            </a:xfrm>
          </p:grpSpPr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EE5A375C-68C4-5EB3-8148-10FD8815640D}"/>
                  </a:ext>
                </a:extLst>
              </p:cNvPr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26818" r="-26818"/>
                </a:stretch>
              </a:blipFill>
            </p:spPr>
          </p:sp>
        </p:grpSp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BA135C61-68B9-DC9D-F573-D190D4EA30BB}"/>
                </a:ext>
              </a:extLst>
            </p:cNvPr>
            <p:cNvGrpSpPr/>
            <p:nvPr userDrawn="1"/>
          </p:nvGrpSpPr>
          <p:grpSpPr>
            <a:xfrm>
              <a:off x="0" y="3429000"/>
              <a:ext cx="2853807" cy="2471268"/>
              <a:chOff x="0" y="0"/>
              <a:chExt cx="4282440" cy="3708400"/>
            </a:xfrm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5AED148A-CE91-8724-4B54-4A8703C0E477}"/>
                  </a:ext>
                </a:extLst>
              </p:cNvPr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808" r="-115284" b="-38316"/>
                </a:stretch>
              </a:blipFill>
            </p:spPr>
          </p:sp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8A88D39-7844-D031-081B-5E61F4ED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Plan prezentacji</a:t>
            </a:r>
          </a:p>
        </p:txBody>
      </p:sp>
    </p:spTree>
    <p:extLst>
      <p:ext uri="{BB962C8B-B14F-4D97-AF65-F5344CB8AC3E}">
        <p14:creationId xmlns:p14="http://schemas.microsoft.com/office/powerpoint/2010/main" val="267628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C367C1E-E1CC-1567-F432-181FFC21D134}"/>
              </a:ext>
            </a:extLst>
          </p:cNvPr>
          <p:cNvSpPr/>
          <p:nvPr/>
        </p:nvSpPr>
        <p:spPr>
          <a:xfrm>
            <a:off x="0" y="2773182"/>
            <a:ext cx="7274859" cy="1422299"/>
          </a:xfrm>
          <a:prstGeom prst="rect">
            <a:avLst/>
          </a:prstGeom>
          <a:solidFill>
            <a:srgbClr val="B61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B6131E"/>
              </a:solidFill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8F5CB60-2AEC-307F-6311-B9E3D7EDD3E5}"/>
              </a:ext>
            </a:extLst>
          </p:cNvPr>
          <p:cNvSpPr txBox="1">
            <a:spLocks/>
          </p:cNvSpPr>
          <p:nvPr/>
        </p:nvSpPr>
        <p:spPr>
          <a:xfrm>
            <a:off x="136363" y="2897812"/>
            <a:ext cx="7656418" cy="1062376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Brutal Type" panose="02000603020000020004" pitchFamily="2" charset="-18"/>
                <a:ea typeface="+mj-ea"/>
                <a:cs typeface="+mj-cs"/>
              </a:defRPr>
            </a:lvl1pPr>
          </a:lstStyle>
          <a:p>
            <a:r>
              <a:rPr lang="pl-PL" dirty="0"/>
              <a:t>Kliknij, aby wprowadzić tytuł sekcji</a:t>
            </a:r>
            <a:endParaRPr lang="it-IT" dirty="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7126B1FB-A416-431B-FA86-B5987ED24D23}"/>
              </a:ext>
            </a:extLst>
          </p:cNvPr>
          <p:cNvSpPr/>
          <p:nvPr/>
        </p:nvSpPr>
        <p:spPr>
          <a:xfrm rot="5400000">
            <a:off x="7924046" y="1105876"/>
            <a:ext cx="3602910" cy="4646248"/>
          </a:xfrm>
          <a:custGeom>
            <a:avLst/>
            <a:gdLst/>
            <a:ahLst/>
            <a:cxnLst/>
            <a:rect l="l" t="t" r="r" b="b"/>
            <a:pathLst>
              <a:path w="3131347" h="3914183">
                <a:moveTo>
                  <a:pt x="0" y="0"/>
                </a:moveTo>
                <a:lnTo>
                  <a:pt x="3131346" y="0"/>
                </a:lnTo>
                <a:lnTo>
                  <a:pt x="3131346" y="3914183"/>
                </a:lnTo>
                <a:lnTo>
                  <a:pt x="0" y="391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17D7DB-727A-96B8-C803-765AF54E94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3</a:t>
            </a:fld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DC6B5A9-EB99-CEAE-D48D-18E35E4EDB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Temat</a:t>
            </a:r>
          </a:p>
        </p:txBody>
      </p:sp>
    </p:spTree>
    <p:extLst>
      <p:ext uri="{BB962C8B-B14F-4D97-AF65-F5344CB8AC3E}">
        <p14:creationId xmlns:p14="http://schemas.microsoft.com/office/powerpoint/2010/main" val="229078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F4DC7C4C-0DD3-53F4-ED23-BC889DD511AE}"/>
              </a:ext>
            </a:extLst>
          </p:cNvPr>
          <p:cNvSpPr txBox="1">
            <a:spLocks/>
          </p:cNvSpPr>
          <p:nvPr/>
        </p:nvSpPr>
        <p:spPr>
          <a:xfrm>
            <a:off x="3797629" y="2034295"/>
            <a:ext cx="8345899" cy="39120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Brutal Type" panose="02000603020000020004" pitchFamily="2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Kliknij, aby wprowadzić tekst</a:t>
            </a:r>
            <a:endParaRPr lang="it-IT" dirty="0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EC4CAB3E-18F9-ACB9-BFE3-4EA687FA0188}"/>
              </a:ext>
            </a:extLst>
          </p:cNvPr>
          <p:cNvSpPr/>
          <p:nvPr/>
        </p:nvSpPr>
        <p:spPr>
          <a:xfrm rot="5400000">
            <a:off x="374314" y="2213087"/>
            <a:ext cx="2585197" cy="3333824"/>
          </a:xfrm>
          <a:custGeom>
            <a:avLst/>
            <a:gdLst/>
            <a:ahLst/>
            <a:cxnLst/>
            <a:rect l="l" t="t" r="r" b="b"/>
            <a:pathLst>
              <a:path w="3131347" h="3914183">
                <a:moveTo>
                  <a:pt x="0" y="0"/>
                </a:moveTo>
                <a:lnTo>
                  <a:pt x="3131346" y="0"/>
                </a:lnTo>
                <a:lnTo>
                  <a:pt x="3131346" y="3914183"/>
                </a:lnTo>
                <a:lnTo>
                  <a:pt x="0" y="391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1275DA-1A14-58C0-DB6A-FB42D31F33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4</a:t>
            </a:fld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887391E3-9FE2-DD39-EC39-C72BD53FCC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Informacje do tematu zajęć</a:t>
            </a:r>
          </a:p>
        </p:txBody>
      </p:sp>
    </p:spTree>
    <p:extLst>
      <p:ext uri="{BB962C8B-B14F-4D97-AF65-F5344CB8AC3E}">
        <p14:creationId xmlns:p14="http://schemas.microsoft.com/office/powerpoint/2010/main" val="346791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F800AD-4D2D-0E40-2CC2-223FBDC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obrazu 6" descr="Na ciemnym tle widoczna jest humanoidalna postać robota wskazująca palcem w stronę odbiorcy. Na grafice znajduje się hasło: „Studiuj na kierunku: Informatyka techniczna”. Dominują kolory czerni, czerwieni i niebieskiego.">
            <a:extLst>
              <a:ext uri="{FF2B5EF4-FFF2-40B4-BE49-F238E27FC236}">
                <a16:creationId xmlns:a16="http://schemas.microsoft.com/office/drawing/2014/main" id="{29CE738A-371E-AD43-6440-147CA89021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20" b="13686"/>
          <a:stretch>
            <a:fillRect/>
          </a:stretch>
        </p:blipFill>
        <p:spPr>
          <a:xfrm>
            <a:off x="5768042" y="1292877"/>
            <a:ext cx="5685116" cy="420767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CBFD32-C199-A9EF-B368-B672A35C2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68FF97-70BF-9BB8-1DA1-1770C816FF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5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F22B222-01C6-BBA6-7E83-5F0D5BDB7BF6}"/>
              </a:ext>
            </a:extLst>
          </p:cNvPr>
          <p:cNvSpPr txBox="1"/>
          <p:nvPr/>
        </p:nvSpPr>
        <p:spPr>
          <a:xfrm>
            <a:off x="9079954" y="5565123"/>
            <a:ext cx="346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j-lt"/>
              </a:rPr>
              <a:t>Rys. 1.  Opis rysunku [źródło]</a:t>
            </a:r>
          </a:p>
        </p:txBody>
      </p:sp>
    </p:spTree>
    <p:extLst>
      <p:ext uri="{BB962C8B-B14F-4D97-AF65-F5344CB8AC3E}">
        <p14:creationId xmlns:p14="http://schemas.microsoft.com/office/powerpoint/2010/main" val="416924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53596A-78E3-FBBA-AC08-ED97131E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146"/>
            <a:ext cx="9119839" cy="63132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193A93-AC52-444B-D34C-568626026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579"/>
            <a:ext cx="4893527" cy="406938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4BCF8C-2CFD-EE18-3DD7-84952230D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579"/>
            <a:ext cx="4666785" cy="40693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F5F6423-C9F3-BDAB-BFCB-E6F7B58F07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24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DEAD4FA7-DDF9-CBDE-7FDE-B0FD4EC67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913"/>
          <a:stretch>
            <a:fillRect/>
          </a:stretch>
        </p:blipFill>
        <p:spPr>
          <a:xfrm>
            <a:off x="0" y="0"/>
            <a:ext cx="12192000" cy="590384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251B8F4-8012-3F09-A5D2-D2EDA26F9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4953"/>
            <a:ext cx="4711825" cy="333126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F9D15CD-3B8D-11FA-E0C4-3AD918EC5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9676" y="1476810"/>
            <a:ext cx="286524" cy="35400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601C084-2F6D-3258-B10B-D81CACFAC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90" y="438708"/>
            <a:ext cx="4568907" cy="1044645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41E52C3F-CDED-F69D-9FA5-9E95E64A95FA}"/>
              </a:ext>
            </a:extLst>
          </p:cNvPr>
          <p:cNvSpPr txBox="1">
            <a:spLocks/>
          </p:cNvSpPr>
          <p:nvPr/>
        </p:nvSpPr>
        <p:spPr>
          <a:xfrm>
            <a:off x="7222520" y="2468404"/>
            <a:ext cx="6458674" cy="12251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B6131E"/>
                </a:solidFill>
                <a:latin typeface="Brutal Type" panose="02000603020000020004" pitchFamily="2" charset="-18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bg1"/>
                </a:solidFill>
              </a:rPr>
              <a:t>Dziękuję za uwagę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Symbol zastępczy numeru slajdu 18">
            <a:extLst>
              <a:ext uri="{FF2B5EF4-FFF2-40B4-BE49-F238E27FC236}">
                <a16:creationId xmlns:a16="http://schemas.microsoft.com/office/drawing/2014/main" id="{1F0C67B9-53F7-9BA8-5C0B-BBA1C4437C1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4EF0DF-CC01-4EB6-91D1-BCE02E0EF147}" type="slidenum">
              <a:rPr lang="pl-PL" smtClean="0"/>
              <a:t>7</a:t>
            </a:fld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BA21ED-288B-CEC7-EC88-5206E8D75C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Zakończenie</a:t>
            </a:r>
          </a:p>
        </p:txBody>
      </p:sp>
    </p:spTree>
    <p:extLst>
      <p:ext uri="{BB962C8B-B14F-4D97-AF65-F5344CB8AC3E}">
        <p14:creationId xmlns:p14="http://schemas.microsoft.com/office/powerpoint/2010/main" val="1355139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Brutal Type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62</Words>
  <Application>Microsoft Office PowerPoint</Application>
  <PresentationFormat>Panoramiczny</PresentationFormat>
  <Paragraphs>22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Brutal Type</vt:lpstr>
      <vt:lpstr>Calibri</vt:lpstr>
      <vt:lpstr>Motyw pakietu Office</vt:lpstr>
      <vt:lpstr>Strona tytułowa</vt:lpstr>
      <vt:lpstr>Plan prezentacji</vt:lpstr>
      <vt:lpstr>Temat</vt:lpstr>
      <vt:lpstr>Informacje do tematu zajęć</vt:lpstr>
      <vt:lpstr>Prezentacja programu PowerPoint</vt:lpstr>
      <vt:lpstr>Prezentacja programu PowerPoint</vt:lpstr>
      <vt:lpstr>Zakończenie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Magdalena Paśnikowska-Łukaszuk</dc:creator>
  <cp:lastModifiedBy>Magdalena Paśnikowska-Łukaszuk</cp:lastModifiedBy>
  <cp:revision>3</cp:revision>
  <dcterms:created xsi:type="dcterms:W3CDTF">2025-07-04T20:55:37Z</dcterms:created>
  <dcterms:modified xsi:type="dcterms:W3CDTF">2026-02-09T14:45:28Z</dcterms:modified>
</cp:coreProperties>
</file>