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 showGuides="1">
      <p:cViewPr varScale="1">
        <p:scale>
          <a:sx n="77" d="100"/>
          <a:sy n="77" d="100"/>
        </p:scale>
        <p:origin x="835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2" d="100"/>
          <a:sy n="62" d="100"/>
        </p:scale>
        <p:origin x="3154" y="6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47BFCD6C-56D6-B5BF-EA10-8AEFC356D6F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E0553830-9FF1-141E-16F0-044E4F795DD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A32F2C-0E1C-4AB5-AE22-9D20529B4F51}" type="datetimeFigureOut">
              <a:rPr lang="pl-PL" smtClean="0"/>
              <a:t>23.07.2026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896DEF55-E3F4-4280-209D-39C53770C99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0F86F378-766E-BB94-444B-09446AD28DE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506EEA-540E-4B1F-AB96-3C7BE24BC6E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48486984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DA18C1-90E6-448D-A7B7-5CA1D15D5BD6}" type="datetimeFigureOut">
              <a:rPr lang="pl-PL" smtClean="0"/>
              <a:t>23.07.2026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8A555C-76BA-405A-883E-A1CAAE795B3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9805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Obraz 15" descr="Logotypu Funduszy Europejskich dla Rozwoju Społecznego">
            <a:extLst>
              <a:ext uri="{FF2B5EF4-FFF2-40B4-BE49-F238E27FC236}">
                <a16:creationId xmlns:a16="http://schemas.microsoft.com/office/drawing/2014/main" id="{0C716EE0-0DBA-BF2E-EC48-87446F4BB8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5886" y="5968774"/>
            <a:ext cx="5833533" cy="804508"/>
          </a:xfrm>
          <a:prstGeom prst="rect">
            <a:avLst/>
          </a:prstGeom>
        </p:spPr>
      </p:pic>
      <p:pic>
        <p:nvPicPr>
          <p:cNvPr id="7" name="Obraz 6" descr="Logo Projektu współfinansowanego ze środków Unii Europejskiej w ramach:  FUNDUSZE EUROPEJSKIE DLA ROZWOJU SPOŁECZNEGO 2021-2027 (FERS) &quot;POLLUB z nami nowoczesne technologie&quot; FERS.01.05-IP.08-0319/23-00">
            <a:extLst>
              <a:ext uri="{FF2B5EF4-FFF2-40B4-BE49-F238E27FC236}">
                <a16:creationId xmlns:a16="http://schemas.microsoft.com/office/drawing/2014/main" id="{4B81F72C-521A-1FA2-2465-CE324E3B60C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0598" y="125140"/>
            <a:ext cx="2911002" cy="1167737"/>
          </a:xfrm>
          <a:prstGeom prst="rect">
            <a:avLst/>
          </a:prstGeom>
        </p:spPr>
      </p:pic>
      <p:pic>
        <p:nvPicPr>
          <p:cNvPr id="8" name="Obraz 7" descr="Logo Politechniki Lubelskiej">
            <a:extLst>
              <a:ext uri="{FF2B5EF4-FFF2-40B4-BE49-F238E27FC236}">
                <a16:creationId xmlns:a16="http://schemas.microsoft.com/office/drawing/2014/main" id="{0D4B3689-E1B3-7C9F-B9E4-D91ADA87352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5238" y="359380"/>
            <a:ext cx="3692660" cy="844298"/>
          </a:xfrm>
          <a:prstGeom prst="rect">
            <a:avLst/>
          </a:prstGeom>
        </p:spPr>
      </p:pic>
      <p:sp>
        <p:nvSpPr>
          <p:cNvPr id="19" name="Symbol zastępczy stopki 1">
            <a:extLst>
              <a:ext uri="{FF2B5EF4-FFF2-40B4-BE49-F238E27FC236}">
                <a16:creationId xmlns:a16="http://schemas.microsoft.com/office/drawing/2014/main" id="{8CDC70A9-D343-B6CC-2DB9-D01BA6012219}"/>
              </a:ext>
            </a:extLst>
          </p:cNvPr>
          <p:cNvSpPr txBox="1">
            <a:spLocks/>
          </p:cNvSpPr>
          <p:nvPr userDrawn="1"/>
        </p:nvSpPr>
        <p:spPr>
          <a:xfrm>
            <a:off x="1077195" y="6025113"/>
            <a:ext cx="3611334" cy="6624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800" dirty="0"/>
              <a:t>Projekt współfinansowany ze środków Unii Europejskiej w ramach: </a:t>
            </a:r>
          </a:p>
          <a:p>
            <a:pPr algn="l"/>
            <a:r>
              <a:rPr lang="pl-PL" sz="800" dirty="0"/>
              <a:t> FUNDUSZE EUROPEJSKIE DLA ROZWOJU SPOŁECZNEGO 2021-2027 (FERS)</a:t>
            </a:r>
            <a:br>
              <a:rPr lang="pl-PL" sz="800" dirty="0"/>
            </a:br>
            <a:r>
              <a:rPr lang="pl-PL" sz="800" dirty="0"/>
              <a:t>"POLLUB z nami nowoczesne technologie" FERS.01.05-IP.08-0319/23-00</a:t>
            </a:r>
            <a:endParaRPr lang="pl-PL" sz="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57556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az 12" descr="Logotypu Funduszy Europejskich dla Rozwoju Społecznego">
            <a:extLst>
              <a:ext uri="{FF2B5EF4-FFF2-40B4-BE49-F238E27FC236}">
                <a16:creationId xmlns:a16="http://schemas.microsoft.com/office/drawing/2014/main" id="{960369D3-86CA-AED2-5EA0-19039E64D67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5886" y="5968774"/>
            <a:ext cx="5833533" cy="804508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5CA0965F-073A-6EBE-E765-9A76291E6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134F137C-AB39-9476-0EAA-35CEFF1E02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D5419E4-A292-02BE-0472-0C038E688C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065AAC4-AEE3-4622-969F-8543FC3342B0}" type="datetime1">
              <a:rPr lang="pl-PL" smtClean="0"/>
              <a:t>23.07.2026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C60F0032-1E89-ED61-0458-D7225B22CF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0B82DBAB-AD9E-9A66-9CB8-C39ECC969E7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0598" y="125140"/>
            <a:ext cx="2911002" cy="1167737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3BDF5E3E-E8E3-8F57-A431-AD214AEB8E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5238" y="359380"/>
            <a:ext cx="3692660" cy="844298"/>
          </a:xfrm>
          <a:prstGeom prst="rect">
            <a:avLst/>
          </a:prstGeom>
        </p:spPr>
      </p:pic>
      <p:sp>
        <p:nvSpPr>
          <p:cNvPr id="11" name="Symbol zastępczy stopki 1">
            <a:extLst>
              <a:ext uri="{FF2B5EF4-FFF2-40B4-BE49-F238E27FC236}">
                <a16:creationId xmlns:a16="http://schemas.microsoft.com/office/drawing/2014/main" id="{747A3790-128F-1C0C-06FD-C1D88CF10FFA}"/>
              </a:ext>
            </a:extLst>
          </p:cNvPr>
          <p:cNvSpPr txBox="1">
            <a:spLocks/>
          </p:cNvSpPr>
          <p:nvPr userDrawn="1"/>
        </p:nvSpPr>
        <p:spPr>
          <a:xfrm>
            <a:off x="1077195" y="6025113"/>
            <a:ext cx="3611334" cy="6624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800" dirty="0"/>
              <a:t>Projekt współfinansowany ze środków Unii Europejskiej w ramach: </a:t>
            </a:r>
          </a:p>
          <a:p>
            <a:r>
              <a:rPr lang="pl-PL" sz="800" dirty="0"/>
              <a:t> FUNDUSZE EUROPEJSKIE DLA ROZWOJU SPOŁECZNEGO 2021-2027 (FERS)</a:t>
            </a:r>
            <a:br>
              <a:rPr lang="pl-PL" sz="800" dirty="0"/>
            </a:br>
            <a:r>
              <a:rPr lang="pl-PL" sz="800" dirty="0"/>
              <a:t>"POLLUB z nami nowoczesne technologie" FERS.01.05-IP.08-0319/23-00</a:t>
            </a:r>
            <a:endParaRPr lang="pl-PL" sz="800" dirty="0">
              <a:solidFill>
                <a:srgbClr val="000000"/>
              </a:solidFill>
            </a:endParaRPr>
          </a:p>
        </p:txBody>
      </p:sp>
      <p:sp>
        <p:nvSpPr>
          <p:cNvPr id="12" name="Symbol zastępczy numeru slajdu 5">
            <a:extLst>
              <a:ext uri="{FF2B5EF4-FFF2-40B4-BE49-F238E27FC236}">
                <a16:creationId xmlns:a16="http://schemas.microsoft.com/office/drawing/2014/main" id="{56DB9915-F41A-A18E-34C1-3DE99EAB4ADB}"/>
              </a:ext>
            </a:extLst>
          </p:cNvPr>
          <p:cNvSpPr txBox="1">
            <a:spLocks/>
          </p:cNvSpPr>
          <p:nvPr userDrawn="1"/>
        </p:nvSpPr>
        <p:spPr>
          <a:xfrm>
            <a:off x="11140068" y="5352585"/>
            <a:ext cx="727829" cy="4656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200" kern="1200">
                <a:solidFill>
                  <a:srgbClr val="C00000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CDBB198-375A-458C-8723-1558B7EF352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142305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az 12" descr="Logotypu Funduszy Europejskich dla Rozwoju Społecznego">
            <a:extLst>
              <a:ext uri="{FF2B5EF4-FFF2-40B4-BE49-F238E27FC236}">
                <a16:creationId xmlns:a16="http://schemas.microsoft.com/office/drawing/2014/main" id="{C7EDE41D-85F5-36CF-427A-C0907E2E03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5886" y="5968774"/>
            <a:ext cx="5833533" cy="804508"/>
          </a:xfrm>
          <a:prstGeom prst="rect">
            <a:avLst/>
          </a:prstGeom>
        </p:spPr>
      </p:pic>
      <p:sp>
        <p:nvSpPr>
          <p:cNvPr id="2" name="Tytuł pionowy 1">
            <a:extLst>
              <a:ext uri="{FF2B5EF4-FFF2-40B4-BE49-F238E27FC236}">
                <a16:creationId xmlns:a16="http://schemas.microsoft.com/office/drawing/2014/main" id="{5D45BA72-C822-9D0C-6DE8-03E4B785988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1203677"/>
            <a:ext cx="2628900" cy="4483445"/>
          </a:xfrm>
        </p:spPr>
        <p:txBody>
          <a:bodyPr vert="eaVert"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D9F675BA-B84C-132C-3CED-BEB31685F6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203677"/>
            <a:ext cx="7034561" cy="4483445"/>
          </a:xfrm>
        </p:spPr>
        <p:txBody>
          <a:bodyPr vert="eaVert"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0DE12BA-2701-2834-424D-A88FEBE3AE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B2E5CAB-CA34-4401-8859-5FA946CA04DC}" type="datetime1">
              <a:rPr lang="pl-PL" smtClean="0"/>
              <a:t>23.07.2026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3A9C9E6-5132-AB99-6E65-295E72E1DD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69755B5A-FEAC-B4D7-33B8-C8BA74856C1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0598" y="125140"/>
            <a:ext cx="2911002" cy="1167737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1F861A61-7BCF-5C63-ECBF-376CC55CF76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5238" y="359380"/>
            <a:ext cx="3692660" cy="844298"/>
          </a:xfrm>
          <a:prstGeom prst="rect">
            <a:avLst/>
          </a:prstGeom>
        </p:spPr>
      </p:pic>
      <p:sp>
        <p:nvSpPr>
          <p:cNvPr id="11" name="Symbol zastępczy stopki 1">
            <a:extLst>
              <a:ext uri="{FF2B5EF4-FFF2-40B4-BE49-F238E27FC236}">
                <a16:creationId xmlns:a16="http://schemas.microsoft.com/office/drawing/2014/main" id="{2F788A64-1D37-2E00-8782-C072973E246F}"/>
              </a:ext>
            </a:extLst>
          </p:cNvPr>
          <p:cNvSpPr txBox="1">
            <a:spLocks/>
          </p:cNvSpPr>
          <p:nvPr userDrawn="1"/>
        </p:nvSpPr>
        <p:spPr>
          <a:xfrm>
            <a:off x="1077195" y="6025113"/>
            <a:ext cx="3611334" cy="6624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800" dirty="0"/>
              <a:t>Projekt współfinansowany ze środków Unii Europejskiej w ramach: </a:t>
            </a:r>
          </a:p>
          <a:p>
            <a:r>
              <a:rPr lang="pl-PL" sz="800" dirty="0"/>
              <a:t> FUNDUSZE EUROPEJSKIE DLA ROZWOJU SPOŁECZNEGO 2021-2027 (FERS)</a:t>
            </a:r>
            <a:br>
              <a:rPr lang="pl-PL" sz="800" dirty="0"/>
            </a:br>
            <a:r>
              <a:rPr lang="pl-PL" sz="800" dirty="0"/>
              <a:t>"POLLUB z nami nowoczesne technologie" FERS.01.05-IP.08-0319/23-00</a:t>
            </a:r>
            <a:endParaRPr lang="pl-PL" sz="800" dirty="0">
              <a:solidFill>
                <a:srgbClr val="000000"/>
              </a:solidFill>
            </a:endParaRPr>
          </a:p>
        </p:txBody>
      </p:sp>
      <p:sp>
        <p:nvSpPr>
          <p:cNvPr id="12" name="Symbol zastępczy numeru slajdu 5">
            <a:extLst>
              <a:ext uri="{FF2B5EF4-FFF2-40B4-BE49-F238E27FC236}">
                <a16:creationId xmlns:a16="http://schemas.microsoft.com/office/drawing/2014/main" id="{67FCD29A-40D7-8779-B48B-3F9A6A14513B}"/>
              </a:ext>
            </a:extLst>
          </p:cNvPr>
          <p:cNvSpPr txBox="1">
            <a:spLocks/>
          </p:cNvSpPr>
          <p:nvPr userDrawn="1"/>
        </p:nvSpPr>
        <p:spPr>
          <a:xfrm>
            <a:off x="11184674" y="5323745"/>
            <a:ext cx="727829" cy="4656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200" kern="1200">
                <a:solidFill>
                  <a:srgbClr val="C00000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CDBB198-375A-458C-8723-1558B7EF352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352558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az 12" descr="Logotypu Funduszy Europejskich dla Rozwoju Społecznego">
            <a:extLst>
              <a:ext uri="{FF2B5EF4-FFF2-40B4-BE49-F238E27FC236}">
                <a16:creationId xmlns:a16="http://schemas.microsoft.com/office/drawing/2014/main" id="{EC2FD39C-5D6E-B8BD-8A6E-E7E3FB3CE13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5886" y="5968774"/>
            <a:ext cx="5833533" cy="804508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A030C406-E22E-3F31-AE2E-16E2540896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4971BD6-4A23-6806-FD3B-0FED28FD77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23A542B-DBD9-80E1-73BE-FAB7A7A1E43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B1BEE75-6C35-44C5-AA10-D7B8CEE0B477}" type="datetime1">
              <a:rPr lang="pl-PL" smtClean="0"/>
              <a:t>23.07.2026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6BF05C2-BE0D-DACF-6C8F-2E837E9682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583D49AC-5541-1071-BB54-1AA7B16EC07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0598" y="125140"/>
            <a:ext cx="2911002" cy="1167737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1FFB8DF7-B41B-69BE-F3D8-B21321780C2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5238" y="359380"/>
            <a:ext cx="3692660" cy="844298"/>
          </a:xfrm>
          <a:prstGeom prst="rect">
            <a:avLst/>
          </a:prstGeom>
        </p:spPr>
      </p:pic>
      <p:sp>
        <p:nvSpPr>
          <p:cNvPr id="11" name="Symbol zastępczy stopki 1">
            <a:extLst>
              <a:ext uri="{FF2B5EF4-FFF2-40B4-BE49-F238E27FC236}">
                <a16:creationId xmlns:a16="http://schemas.microsoft.com/office/drawing/2014/main" id="{DD9BEFB5-5FDE-8125-6AD0-AC1247B4606A}"/>
              </a:ext>
            </a:extLst>
          </p:cNvPr>
          <p:cNvSpPr txBox="1">
            <a:spLocks/>
          </p:cNvSpPr>
          <p:nvPr userDrawn="1"/>
        </p:nvSpPr>
        <p:spPr>
          <a:xfrm>
            <a:off x="1077195" y="6025113"/>
            <a:ext cx="3611334" cy="6624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800" dirty="0"/>
              <a:t>Projekt współfinansowany ze środków Unii Europejskiej w ramach: </a:t>
            </a:r>
          </a:p>
          <a:p>
            <a:r>
              <a:rPr lang="pl-PL" sz="800" dirty="0"/>
              <a:t> FUNDUSZE EUROPEJSKIE DLA ROZWOJU SPOŁECZNEGO 2021-2027 (FERS)</a:t>
            </a:r>
            <a:br>
              <a:rPr lang="pl-PL" sz="800" dirty="0"/>
            </a:br>
            <a:r>
              <a:rPr lang="pl-PL" sz="800" dirty="0"/>
              <a:t>"POLLUB z nami nowoczesne technologie" FERS.01.05-IP.08-0319/23-00</a:t>
            </a:r>
            <a:endParaRPr lang="pl-PL" sz="800" dirty="0">
              <a:solidFill>
                <a:srgbClr val="000000"/>
              </a:solidFill>
            </a:endParaRPr>
          </a:p>
        </p:txBody>
      </p:sp>
      <p:sp>
        <p:nvSpPr>
          <p:cNvPr id="12" name="Symbol zastępczy numeru slajdu 5">
            <a:extLst>
              <a:ext uri="{FF2B5EF4-FFF2-40B4-BE49-F238E27FC236}">
                <a16:creationId xmlns:a16="http://schemas.microsoft.com/office/drawing/2014/main" id="{34D2FDA9-AC3B-363C-E2B5-CCFF8D7A9A41}"/>
              </a:ext>
            </a:extLst>
          </p:cNvPr>
          <p:cNvSpPr txBox="1">
            <a:spLocks/>
          </p:cNvSpPr>
          <p:nvPr userDrawn="1"/>
        </p:nvSpPr>
        <p:spPr>
          <a:xfrm>
            <a:off x="11140068" y="5352585"/>
            <a:ext cx="727829" cy="4656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200" kern="1200">
                <a:solidFill>
                  <a:srgbClr val="C00000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CDBB198-375A-458C-8723-1558B7EF352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364335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09799D3-9735-4CA8-B94C-58FE00499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407D9E0-5284-B92B-554E-CC1B5E3C32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9816DE8-AA3F-ED37-9D0A-7B5629435E1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7D1E367-959D-4DEC-8D29-46931EE6EDF5}" type="datetime1">
              <a:rPr lang="pl-PL" smtClean="0"/>
              <a:t>23.07.2026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8DEC5A1-042D-086A-9F50-A4286172A9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E566369B-03B2-D200-850E-E641AF10B77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0598" y="125140"/>
            <a:ext cx="2911002" cy="1167737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69EB027C-13BF-087A-EA7E-A531BFFBFC6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5238" y="359380"/>
            <a:ext cx="3692660" cy="844298"/>
          </a:xfrm>
          <a:prstGeom prst="rect">
            <a:avLst/>
          </a:prstGeom>
        </p:spPr>
      </p:pic>
      <p:sp>
        <p:nvSpPr>
          <p:cNvPr id="11" name="Symbol zastępczy stopki 1">
            <a:extLst>
              <a:ext uri="{FF2B5EF4-FFF2-40B4-BE49-F238E27FC236}">
                <a16:creationId xmlns:a16="http://schemas.microsoft.com/office/drawing/2014/main" id="{A0AC86DA-A916-0E60-92F2-C402D137C7CD}"/>
              </a:ext>
            </a:extLst>
          </p:cNvPr>
          <p:cNvSpPr txBox="1">
            <a:spLocks/>
          </p:cNvSpPr>
          <p:nvPr userDrawn="1"/>
        </p:nvSpPr>
        <p:spPr>
          <a:xfrm>
            <a:off x="1077195" y="6025113"/>
            <a:ext cx="3611334" cy="6624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800" dirty="0"/>
              <a:t>Projekt współfinansowany ze środków Unii Europejskiej w ramach: </a:t>
            </a:r>
          </a:p>
          <a:p>
            <a:r>
              <a:rPr lang="pl-PL" sz="800" dirty="0"/>
              <a:t> FUNDUSZE EUROPEJSKIE DLA ROZWOJU SPOŁECZNEGO 2021-2027 (FERS)</a:t>
            </a:r>
            <a:br>
              <a:rPr lang="pl-PL" sz="800" dirty="0"/>
            </a:br>
            <a:r>
              <a:rPr lang="pl-PL" sz="800" dirty="0"/>
              <a:t>"POLLUB z nami nowoczesne technologie" FERS.01.05-IP.08-0319/23-00</a:t>
            </a:r>
            <a:endParaRPr lang="pl-PL" sz="800" dirty="0">
              <a:solidFill>
                <a:srgbClr val="000000"/>
              </a:solidFill>
            </a:endParaRPr>
          </a:p>
        </p:txBody>
      </p:sp>
      <p:sp>
        <p:nvSpPr>
          <p:cNvPr id="12" name="Symbol zastępczy numeru slajdu 5">
            <a:extLst>
              <a:ext uri="{FF2B5EF4-FFF2-40B4-BE49-F238E27FC236}">
                <a16:creationId xmlns:a16="http://schemas.microsoft.com/office/drawing/2014/main" id="{3CACDCF1-08E7-4D4F-23B2-DFF4EC3B62AB}"/>
              </a:ext>
            </a:extLst>
          </p:cNvPr>
          <p:cNvSpPr txBox="1">
            <a:spLocks/>
          </p:cNvSpPr>
          <p:nvPr userDrawn="1"/>
        </p:nvSpPr>
        <p:spPr>
          <a:xfrm>
            <a:off x="11140068" y="5352585"/>
            <a:ext cx="727829" cy="4656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200" kern="1200">
                <a:solidFill>
                  <a:srgbClr val="C00000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CDBB198-375A-458C-8723-1558B7EF3522}" type="slidenum">
              <a:rPr lang="pl-PL" smtClean="0"/>
              <a:pPr/>
              <a:t>‹#›</a:t>
            </a:fld>
            <a:endParaRPr lang="pl-PL" dirty="0"/>
          </a:p>
        </p:txBody>
      </p:sp>
      <p:pic>
        <p:nvPicPr>
          <p:cNvPr id="13" name="Obraz 12" descr="Logotypu Funduszy Europejskich dla Rozwoju Społecznego">
            <a:extLst>
              <a:ext uri="{FF2B5EF4-FFF2-40B4-BE49-F238E27FC236}">
                <a16:creationId xmlns:a16="http://schemas.microsoft.com/office/drawing/2014/main" id="{8809F598-B5F7-E0A5-0261-EBAAD1A81C6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5886" y="5968774"/>
            <a:ext cx="5833533" cy="804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8934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az 13" descr="Logotypu Funduszy Europejskich dla Rozwoju Społecznego">
            <a:extLst>
              <a:ext uri="{FF2B5EF4-FFF2-40B4-BE49-F238E27FC236}">
                <a16:creationId xmlns:a16="http://schemas.microsoft.com/office/drawing/2014/main" id="{0FCABB3F-CD6D-B5F2-303D-1565D6C1A9F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5886" y="5968774"/>
            <a:ext cx="5833533" cy="804508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F8BF556A-486F-867A-691F-E15641CEED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F1F46E0-AE8E-387F-B6D2-74CCDA8B73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D50B8CF-5594-11F6-0059-B19ACEF6DB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FD4BBF95-2BDE-CAD5-B31E-CD425B37950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ED5A20-B385-4233-8692-FE5AEA09EF0C}" type="datetime1">
              <a:rPr lang="pl-PL" smtClean="0"/>
              <a:t>23.07.2026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8CAA1F24-0C79-FA6C-85C1-9FC65E86B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E8D85E4F-8CA2-2B7D-B1BD-B77E97E508A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0598" y="125140"/>
            <a:ext cx="2911002" cy="1167737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E8D7F037-2B3E-29BC-553D-79B2A3BCE99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5238" y="359380"/>
            <a:ext cx="3692660" cy="844298"/>
          </a:xfrm>
          <a:prstGeom prst="rect">
            <a:avLst/>
          </a:prstGeom>
        </p:spPr>
      </p:pic>
      <p:sp>
        <p:nvSpPr>
          <p:cNvPr id="12" name="Symbol zastępczy stopki 1">
            <a:extLst>
              <a:ext uri="{FF2B5EF4-FFF2-40B4-BE49-F238E27FC236}">
                <a16:creationId xmlns:a16="http://schemas.microsoft.com/office/drawing/2014/main" id="{5447A580-3DF4-3C4E-3273-528B790B5742}"/>
              </a:ext>
            </a:extLst>
          </p:cNvPr>
          <p:cNvSpPr txBox="1">
            <a:spLocks/>
          </p:cNvSpPr>
          <p:nvPr userDrawn="1"/>
        </p:nvSpPr>
        <p:spPr>
          <a:xfrm>
            <a:off x="1077195" y="6025113"/>
            <a:ext cx="3611334" cy="6624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800" dirty="0"/>
              <a:t>Projekt współfinansowany ze środków Unii Europejskiej w ramach: </a:t>
            </a:r>
          </a:p>
          <a:p>
            <a:r>
              <a:rPr lang="pl-PL" sz="800" dirty="0"/>
              <a:t> FUNDUSZE EUROPEJSKIE DLA ROZWOJU SPOŁECZNEGO 2021-2027 (FERS)</a:t>
            </a:r>
            <a:br>
              <a:rPr lang="pl-PL" sz="800" dirty="0"/>
            </a:br>
            <a:r>
              <a:rPr lang="pl-PL" sz="800" dirty="0"/>
              <a:t>"POLLUB z nami nowoczesne technologie" FERS.01.05-IP.08-0319/23-00</a:t>
            </a:r>
            <a:endParaRPr lang="pl-PL" sz="800" dirty="0">
              <a:solidFill>
                <a:srgbClr val="000000"/>
              </a:solidFill>
            </a:endParaRPr>
          </a:p>
        </p:txBody>
      </p:sp>
      <p:sp>
        <p:nvSpPr>
          <p:cNvPr id="13" name="Symbol zastępczy numeru slajdu 5">
            <a:extLst>
              <a:ext uri="{FF2B5EF4-FFF2-40B4-BE49-F238E27FC236}">
                <a16:creationId xmlns:a16="http://schemas.microsoft.com/office/drawing/2014/main" id="{B4892A98-3E49-CF9B-6507-EAC0A2BA145A}"/>
              </a:ext>
            </a:extLst>
          </p:cNvPr>
          <p:cNvSpPr txBox="1">
            <a:spLocks/>
          </p:cNvSpPr>
          <p:nvPr userDrawn="1"/>
        </p:nvSpPr>
        <p:spPr>
          <a:xfrm>
            <a:off x="11140068" y="5352585"/>
            <a:ext cx="727829" cy="4656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200" kern="1200">
                <a:solidFill>
                  <a:srgbClr val="C00000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CDBB198-375A-458C-8723-1558B7EF352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128681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Obraz 15" descr="Logotypu Funduszy Europejskich dla Rozwoju Społecznego">
            <a:extLst>
              <a:ext uri="{FF2B5EF4-FFF2-40B4-BE49-F238E27FC236}">
                <a16:creationId xmlns:a16="http://schemas.microsoft.com/office/drawing/2014/main" id="{9AF6DD6E-3AD1-078A-6E41-827E0A502D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5886" y="5968774"/>
            <a:ext cx="5833533" cy="804508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934C0314-1F4D-4783-83C5-C5DB74C34E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3337E971-0FC2-10D6-B077-BF14385363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FBB569FD-6EB2-9AAA-7FCC-4B90558444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14A0EA51-5768-D434-0BA6-E468A254F1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0560F3A-9917-4836-769C-F22243FE45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ED2BA5E7-E46D-2D6B-31D2-A2727FE6DD4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AD64070-6F9D-4D11-88ED-DF38C1FC421A}" type="datetime1">
              <a:rPr lang="pl-PL" smtClean="0"/>
              <a:t>23.07.2026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5D23EF0F-4009-4694-5389-FD322FBC0D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4CCE5324-2CA4-10D9-FFF8-C69E6880691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0598" y="125140"/>
            <a:ext cx="2911002" cy="1167737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818BFC17-E80D-9D83-2564-D30E9CE87AE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5238" y="359380"/>
            <a:ext cx="3692660" cy="844298"/>
          </a:xfrm>
          <a:prstGeom prst="rect">
            <a:avLst/>
          </a:prstGeom>
        </p:spPr>
      </p:pic>
      <p:sp>
        <p:nvSpPr>
          <p:cNvPr id="14" name="Symbol zastępczy stopki 1">
            <a:extLst>
              <a:ext uri="{FF2B5EF4-FFF2-40B4-BE49-F238E27FC236}">
                <a16:creationId xmlns:a16="http://schemas.microsoft.com/office/drawing/2014/main" id="{6168735C-5523-98C3-3B85-1859D45CB4DE}"/>
              </a:ext>
            </a:extLst>
          </p:cNvPr>
          <p:cNvSpPr txBox="1">
            <a:spLocks/>
          </p:cNvSpPr>
          <p:nvPr userDrawn="1"/>
        </p:nvSpPr>
        <p:spPr>
          <a:xfrm>
            <a:off x="1077195" y="6025113"/>
            <a:ext cx="3611334" cy="6624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800" dirty="0"/>
              <a:t>Projekt współfinansowany ze środków Unii Europejskiej w ramach: </a:t>
            </a:r>
          </a:p>
          <a:p>
            <a:r>
              <a:rPr lang="pl-PL" sz="800" dirty="0"/>
              <a:t> FUNDUSZE EUROPEJSKIE DLA ROZWOJU SPOŁECZNEGO 2021-2027 (FERS)</a:t>
            </a:r>
            <a:br>
              <a:rPr lang="pl-PL" sz="800" dirty="0"/>
            </a:br>
            <a:r>
              <a:rPr lang="pl-PL" sz="800" dirty="0"/>
              <a:t>"POLLUB z nami nowoczesne technologie" FERS.01.05-IP.08-0319/23-00</a:t>
            </a:r>
            <a:endParaRPr lang="pl-PL" sz="800" dirty="0">
              <a:solidFill>
                <a:srgbClr val="000000"/>
              </a:solidFill>
            </a:endParaRPr>
          </a:p>
        </p:txBody>
      </p:sp>
      <p:sp>
        <p:nvSpPr>
          <p:cNvPr id="15" name="Symbol zastępczy numeru slajdu 5">
            <a:extLst>
              <a:ext uri="{FF2B5EF4-FFF2-40B4-BE49-F238E27FC236}">
                <a16:creationId xmlns:a16="http://schemas.microsoft.com/office/drawing/2014/main" id="{9552B79A-09FB-B281-3099-7DB7BAFB07EB}"/>
              </a:ext>
            </a:extLst>
          </p:cNvPr>
          <p:cNvSpPr txBox="1">
            <a:spLocks/>
          </p:cNvSpPr>
          <p:nvPr userDrawn="1"/>
        </p:nvSpPr>
        <p:spPr>
          <a:xfrm>
            <a:off x="11140068" y="5352585"/>
            <a:ext cx="727829" cy="4656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200" kern="1200">
                <a:solidFill>
                  <a:srgbClr val="C00000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CDBB198-375A-458C-8723-1558B7EF352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41454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>
            <a:extLst>
              <a:ext uri="{FF2B5EF4-FFF2-40B4-BE49-F238E27FC236}">
                <a16:creationId xmlns:a16="http://schemas.microsoft.com/office/drawing/2014/main" id="{51E57D64-31B4-10F8-8CD6-DC7C78DE2A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5886" y="5968774"/>
            <a:ext cx="5833533" cy="804508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D7E4B97-3E8F-5DD8-E981-3B7D7C60FC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915952D6-E410-C78B-6C4B-29464D25DCC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09324E-00FE-4BBE-99BD-D508DF9D797C}" type="datetime1">
              <a:rPr lang="pl-PL" smtClean="0"/>
              <a:t>23.07.2026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848DAFF3-2359-A654-7450-5C9AD35084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95B07F6-5A12-5587-79BC-C98342A8A7FE}"/>
              </a:ext>
            </a:extLst>
          </p:cNvPr>
          <p:cNvSpPr txBox="1">
            <a:spLocks/>
          </p:cNvSpPr>
          <p:nvPr userDrawn="1"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E4EF0DF-CC01-4EB6-91D1-BCE02E0EF147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EFE27FC3-C4AF-48E9-7B2F-4E828ED9A6F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0598" y="125140"/>
            <a:ext cx="2911002" cy="1167737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4923CC86-B2BB-097B-3229-CB6BF5F8E75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5238" y="359380"/>
            <a:ext cx="3692660" cy="844298"/>
          </a:xfrm>
          <a:prstGeom prst="rect">
            <a:avLst/>
          </a:prstGeom>
        </p:spPr>
      </p:pic>
      <p:sp>
        <p:nvSpPr>
          <p:cNvPr id="10" name="Symbol zastępczy stopki 1">
            <a:extLst>
              <a:ext uri="{FF2B5EF4-FFF2-40B4-BE49-F238E27FC236}">
                <a16:creationId xmlns:a16="http://schemas.microsoft.com/office/drawing/2014/main" id="{A1EE232B-68AE-6922-74AF-374C0EC2ECB8}"/>
              </a:ext>
            </a:extLst>
          </p:cNvPr>
          <p:cNvSpPr txBox="1">
            <a:spLocks/>
          </p:cNvSpPr>
          <p:nvPr userDrawn="1"/>
        </p:nvSpPr>
        <p:spPr>
          <a:xfrm>
            <a:off x="1077195" y="6025113"/>
            <a:ext cx="3611334" cy="6624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800" dirty="0"/>
              <a:t>Projekt współfinansowany ze środków Unii Europejskiej w ramach: </a:t>
            </a:r>
          </a:p>
          <a:p>
            <a:r>
              <a:rPr lang="pl-PL" sz="800" dirty="0"/>
              <a:t> FUNDUSZE EUROPEJSKIE DLA ROZWOJU SPOŁECZNEGO 2021-2027 (FERS)</a:t>
            </a:r>
            <a:br>
              <a:rPr lang="pl-PL" sz="800" dirty="0"/>
            </a:br>
            <a:r>
              <a:rPr lang="pl-PL" sz="800" dirty="0"/>
              <a:t>"POLLUB z nami nowoczesne technologie" FERS.01.05-IP.08-0319/23-00</a:t>
            </a:r>
            <a:endParaRPr lang="pl-PL" sz="800" dirty="0">
              <a:solidFill>
                <a:srgbClr val="000000"/>
              </a:solidFill>
            </a:endParaRPr>
          </a:p>
        </p:txBody>
      </p:sp>
      <p:sp>
        <p:nvSpPr>
          <p:cNvPr id="11" name="Symbol zastępczy numeru slajdu 5">
            <a:extLst>
              <a:ext uri="{FF2B5EF4-FFF2-40B4-BE49-F238E27FC236}">
                <a16:creationId xmlns:a16="http://schemas.microsoft.com/office/drawing/2014/main" id="{E5DF47BA-4DBC-4C96-286D-87073056908F}"/>
              </a:ext>
            </a:extLst>
          </p:cNvPr>
          <p:cNvSpPr txBox="1">
            <a:spLocks/>
          </p:cNvSpPr>
          <p:nvPr userDrawn="1"/>
        </p:nvSpPr>
        <p:spPr>
          <a:xfrm>
            <a:off x="11140068" y="5352585"/>
            <a:ext cx="727829" cy="4656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200" kern="1200">
                <a:solidFill>
                  <a:srgbClr val="C00000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CDBB198-375A-458C-8723-1558B7EF352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951836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az 10" descr="Logotypu Funduszy Europejskich dla Rozwoju Społecznego">
            <a:extLst>
              <a:ext uri="{FF2B5EF4-FFF2-40B4-BE49-F238E27FC236}">
                <a16:creationId xmlns:a16="http://schemas.microsoft.com/office/drawing/2014/main" id="{F1564B87-8149-31AB-3371-C6925ABAE2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5886" y="5968774"/>
            <a:ext cx="5833533" cy="804508"/>
          </a:xfrm>
          <a:prstGeom prst="rect">
            <a:avLst/>
          </a:prstGeom>
        </p:spPr>
      </p:pic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DDC5EC0E-C643-2A02-32A9-24A115CEE2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C3A453-4D47-4316-9E2F-686BC574DC75}" type="datetime1">
              <a:rPr lang="pl-PL" smtClean="0"/>
              <a:t>23.07.2026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D9A4ECA2-7D44-DBBB-75BB-1E9705D255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7C3C7170-5FCE-0C43-1ACC-0407EC02683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0598" y="125140"/>
            <a:ext cx="2911002" cy="1167737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2A38D8F7-EDAA-1130-A1D6-23823DCC13E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5238" y="359380"/>
            <a:ext cx="3692660" cy="844298"/>
          </a:xfrm>
          <a:prstGeom prst="rect">
            <a:avLst/>
          </a:prstGeom>
        </p:spPr>
      </p:pic>
      <p:sp>
        <p:nvSpPr>
          <p:cNvPr id="9" name="Symbol zastępczy stopki 1">
            <a:extLst>
              <a:ext uri="{FF2B5EF4-FFF2-40B4-BE49-F238E27FC236}">
                <a16:creationId xmlns:a16="http://schemas.microsoft.com/office/drawing/2014/main" id="{33D8CB48-E42C-AA53-AFFD-8A82B0FA9DB0}"/>
              </a:ext>
            </a:extLst>
          </p:cNvPr>
          <p:cNvSpPr txBox="1">
            <a:spLocks/>
          </p:cNvSpPr>
          <p:nvPr userDrawn="1"/>
        </p:nvSpPr>
        <p:spPr>
          <a:xfrm>
            <a:off x="1077195" y="6025113"/>
            <a:ext cx="3611334" cy="6624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800" dirty="0"/>
              <a:t>Projekt współfinansowany ze środków Unii Europejskiej w ramach: </a:t>
            </a:r>
          </a:p>
          <a:p>
            <a:r>
              <a:rPr lang="pl-PL" sz="800" dirty="0"/>
              <a:t> FUNDUSZE EUROPEJSKIE DLA ROZWOJU SPOŁECZNEGO 2021-2027 (FERS)</a:t>
            </a:r>
            <a:br>
              <a:rPr lang="pl-PL" sz="800" dirty="0"/>
            </a:br>
            <a:r>
              <a:rPr lang="pl-PL" sz="800" dirty="0"/>
              <a:t>"POLLUB z nami nowoczesne technologie" FERS.01.05-IP.08-0319/23-00</a:t>
            </a:r>
            <a:endParaRPr lang="pl-PL" sz="800" dirty="0">
              <a:solidFill>
                <a:srgbClr val="000000"/>
              </a:solidFill>
            </a:endParaRPr>
          </a:p>
        </p:txBody>
      </p:sp>
      <p:sp>
        <p:nvSpPr>
          <p:cNvPr id="10" name="Symbol zastępczy numeru slajdu 5">
            <a:extLst>
              <a:ext uri="{FF2B5EF4-FFF2-40B4-BE49-F238E27FC236}">
                <a16:creationId xmlns:a16="http://schemas.microsoft.com/office/drawing/2014/main" id="{B3A31B47-3D04-84D9-DABB-9DF8E5AB80E8}"/>
              </a:ext>
            </a:extLst>
          </p:cNvPr>
          <p:cNvSpPr txBox="1">
            <a:spLocks/>
          </p:cNvSpPr>
          <p:nvPr userDrawn="1"/>
        </p:nvSpPr>
        <p:spPr>
          <a:xfrm>
            <a:off x="11140068" y="5352585"/>
            <a:ext cx="727829" cy="4656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200" kern="1200">
                <a:solidFill>
                  <a:srgbClr val="C00000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CDBB198-375A-458C-8723-1558B7EF352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339076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az 13" descr="Logotypu Funduszy Europejskich dla Rozwoju Społecznego">
            <a:extLst>
              <a:ext uri="{FF2B5EF4-FFF2-40B4-BE49-F238E27FC236}">
                <a16:creationId xmlns:a16="http://schemas.microsoft.com/office/drawing/2014/main" id="{726E5924-AB31-4116-92BA-B546026B9C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5886" y="5968774"/>
            <a:ext cx="5833533" cy="804508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D1DCC03A-D6EB-C0EF-CE8C-E7928D106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7AA4F09-17DC-A0CF-FFA1-A40F725E43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358AF6ED-3485-39B8-458E-BF7220A696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2F5BE923-9137-5C52-0B33-4AEA6E09248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A4F4BE7-09A8-4911-B2C7-7785DFCBA307}" type="datetime1">
              <a:rPr lang="pl-PL" smtClean="0"/>
              <a:t>23.07.2026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B7F31FE5-4F32-40E7-47C5-8F06B2DF9C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1C6070B9-7FD9-0666-9367-FC2B68153EA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0598" y="125140"/>
            <a:ext cx="2911002" cy="1167737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2A8FEEF7-0693-0C55-5747-77F142E7F56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5238" y="359380"/>
            <a:ext cx="3692660" cy="844298"/>
          </a:xfrm>
          <a:prstGeom prst="rect">
            <a:avLst/>
          </a:prstGeom>
        </p:spPr>
      </p:pic>
      <p:sp>
        <p:nvSpPr>
          <p:cNvPr id="12" name="Symbol zastępczy stopki 1">
            <a:extLst>
              <a:ext uri="{FF2B5EF4-FFF2-40B4-BE49-F238E27FC236}">
                <a16:creationId xmlns:a16="http://schemas.microsoft.com/office/drawing/2014/main" id="{8390C350-6C28-66B9-18EC-0160F606C59A}"/>
              </a:ext>
            </a:extLst>
          </p:cNvPr>
          <p:cNvSpPr txBox="1">
            <a:spLocks/>
          </p:cNvSpPr>
          <p:nvPr userDrawn="1"/>
        </p:nvSpPr>
        <p:spPr>
          <a:xfrm>
            <a:off x="1077195" y="6025113"/>
            <a:ext cx="3611334" cy="6624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800" dirty="0"/>
              <a:t>Projekt współfinansowany ze środków Unii Europejskiej w ramach: </a:t>
            </a:r>
          </a:p>
          <a:p>
            <a:r>
              <a:rPr lang="pl-PL" sz="800" dirty="0"/>
              <a:t> FUNDUSZE EUROPEJSKIE DLA ROZWOJU SPOŁECZNEGO 2021-2027 (FERS)</a:t>
            </a:r>
            <a:br>
              <a:rPr lang="pl-PL" sz="800" dirty="0"/>
            </a:br>
            <a:r>
              <a:rPr lang="pl-PL" sz="800" dirty="0"/>
              <a:t>"POLLUB z nami nowoczesne technologie" FERS.01.05-IP.08-0319/23-00</a:t>
            </a:r>
            <a:endParaRPr lang="pl-PL" sz="800" dirty="0">
              <a:solidFill>
                <a:srgbClr val="000000"/>
              </a:solidFill>
            </a:endParaRPr>
          </a:p>
        </p:txBody>
      </p:sp>
      <p:sp>
        <p:nvSpPr>
          <p:cNvPr id="13" name="Symbol zastępczy numeru slajdu 5">
            <a:extLst>
              <a:ext uri="{FF2B5EF4-FFF2-40B4-BE49-F238E27FC236}">
                <a16:creationId xmlns:a16="http://schemas.microsoft.com/office/drawing/2014/main" id="{28BCA074-044B-3A72-7A14-B8CC20ACB010}"/>
              </a:ext>
            </a:extLst>
          </p:cNvPr>
          <p:cNvSpPr txBox="1">
            <a:spLocks/>
          </p:cNvSpPr>
          <p:nvPr userDrawn="1"/>
        </p:nvSpPr>
        <p:spPr>
          <a:xfrm>
            <a:off x="11140068" y="5352585"/>
            <a:ext cx="727829" cy="4656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200" kern="1200">
                <a:solidFill>
                  <a:srgbClr val="C00000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CDBB198-375A-458C-8723-1558B7EF352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178105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az 12" descr="Logotypu Funduszy Europejskich dla Rozwoju Społecznego">
            <a:extLst>
              <a:ext uri="{FF2B5EF4-FFF2-40B4-BE49-F238E27FC236}">
                <a16:creationId xmlns:a16="http://schemas.microsoft.com/office/drawing/2014/main" id="{831C564F-68BA-5268-6899-3BF5D58B771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5886" y="5968774"/>
            <a:ext cx="5833533" cy="804508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D77A3080-9788-3CBB-DB21-E4F9EE9E50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292877"/>
            <a:ext cx="3932237" cy="99597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1034B062-5D1E-7B1D-5995-83AA76068E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292877"/>
            <a:ext cx="6172200" cy="456817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4F7FF543-D7FF-82AA-17A7-25A604A399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444976"/>
            <a:ext cx="3932237" cy="34240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E7EA052C-118A-1C91-EFCF-FDA7CDAB2AE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AA15436-EE9C-4D34-8B02-6E6A2431DD45}" type="datetime1">
              <a:rPr lang="pl-PL" smtClean="0"/>
              <a:t>23.07.2026</a:t>
            </a:fld>
            <a:endParaRPr lang="pl-PL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38DD4E70-AA3B-C536-4F94-1925295AC08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0598" y="125140"/>
            <a:ext cx="2911002" cy="1167737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5DC110DB-B4FA-2206-172E-DF8C386D4B0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5238" y="359380"/>
            <a:ext cx="3692660" cy="844298"/>
          </a:xfrm>
          <a:prstGeom prst="rect">
            <a:avLst/>
          </a:prstGeom>
        </p:spPr>
      </p:pic>
      <p:sp>
        <p:nvSpPr>
          <p:cNvPr id="11" name="Symbol zastępczy stopki 1">
            <a:extLst>
              <a:ext uri="{FF2B5EF4-FFF2-40B4-BE49-F238E27FC236}">
                <a16:creationId xmlns:a16="http://schemas.microsoft.com/office/drawing/2014/main" id="{6B9749C5-031C-8CCD-902F-7E87DC22F72B}"/>
              </a:ext>
            </a:extLst>
          </p:cNvPr>
          <p:cNvSpPr txBox="1">
            <a:spLocks/>
          </p:cNvSpPr>
          <p:nvPr userDrawn="1"/>
        </p:nvSpPr>
        <p:spPr>
          <a:xfrm>
            <a:off x="1077195" y="6025113"/>
            <a:ext cx="3611334" cy="6624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800" dirty="0"/>
              <a:t>Projekt współfinansowany ze środków Unii Europejskiej w ramach: </a:t>
            </a:r>
          </a:p>
          <a:p>
            <a:r>
              <a:rPr lang="pl-PL" sz="800" dirty="0"/>
              <a:t> FUNDUSZE EUROPEJSKIE DLA ROZWOJU SPOŁECZNEGO 2021-2027 (FERS)</a:t>
            </a:r>
            <a:br>
              <a:rPr lang="pl-PL" sz="800" dirty="0"/>
            </a:br>
            <a:r>
              <a:rPr lang="pl-PL" sz="800" dirty="0"/>
              <a:t>"POLLUB z nami nowoczesne technologie" FERS.01.05-IP.08-0319/23-00</a:t>
            </a:r>
            <a:endParaRPr lang="pl-PL" sz="800" dirty="0">
              <a:solidFill>
                <a:srgbClr val="000000"/>
              </a:solidFill>
            </a:endParaRPr>
          </a:p>
        </p:txBody>
      </p:sp>
      <p:sp>
        <p:nvSpPr>
          <p:cNvPr id="12" name="Symbol zastępczy numeru slajdu 5">
            <a:extLst>
              <a:ext uri="{FF2B5EF4-FFF2-40B4-BE49-F238E27FC236}">
                <a16:creationId xmlns:a16="http://schemas.microsoft.com/office/drawing/2014/main" id="{3DDD292B-193E-BF4E-DA4D-8BF30ECAFFBA}"/>
              </a:ext>
            </a:extLst>
          </p:cNvPr>
          <p:cNvSpPr txBox="1">
            <a:spLocks/>
          </p:cNvSpPr>
          <p:nvPr userDrawn="1"/>
        </p:nvSpPr>
        <p:spPr>
          <a:xfrm>
            <a:off x="11140068" y="5352585"/>
            <a:ext cx="727829" cy="4656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200" kern="1200">
                <a:solidFill>
                  <a:srgbClr val="C00000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CDBB198-375A-458C-8723-1558B7EF352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350350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EE5A2D53-49D0-BB97-70BB-52EA51791C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C759E68B-6A03-D794-01AA-50F6DC3193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3946557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Obraz 25">
            <a:extLst>
              <a:ext uri="{FF2B5EF4-FFF2-40B4-BE49-F238E27FC236}">
                <a16:creationId xmlns:a16="http://schemas.microsoft.com/office/drawing/2014/main" id="{665C22C9-3DA3-17A4-27AB-FC781D87AD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5886" y="5968774"/>
            <a:ext cx="5833533" cy="804508"/>
          </a:xfrm>
          <a:prstGeom prst="rect">
            <a:avLst/>
          </a:prstGeom>
        </p:spPr>
      </p:pic>
      <p:sp>
        <p:nvSpPr>
          <p:cNvPr id="30" name="Symbol zastępczy numeru slajdu 29">
            <a:extLst>
              <a:ext uri="{FF2B5EF4-FFF2-40B4-BE49-F238E27FC236}">
                <a16:creationId xmlns:a16="http://schemas.microsoft.com/office/drawing/2014/main" id="{E7249BED-6FAC-675C-6A7E-D1B71F165220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140069" y="5564459"/>
            <a:ext cx="602166" cy="253767"/>
          </a:xfrm>
          <a:prstGeom prst="rect">
            <a:avLst/>
          </a:prstGeo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014102422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Niestandardowy 1">
      <a:majorFont>
        <a:latin typeface="Brutal Type"/>
        <a:ea typeface=""/>
        <a:cs typeface=""/>
      </a:majorFont>
      <a:minorFont>
        <a:latin typeface="Calibri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1</Words>
  <Application>Microsoft Office PowerPoint</Application>
  <PresentationFormat>Panoramiczny</PresentationFormat>
  <Paragraphs>1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5" baseType="lpstr">
      <vt:lpstr>Arial</vt:lpstr>
      <vt:lpstr>Brutal Type</vt:lpstr>
      <vt:lpstr>Calibri</vt:lpstr>
      <vt:lpstr>Motyw pakietu Office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Magdalena Paśnikowska-Łukaszuk</dc:creator>
  <cp:lastModifiedBy>Magdalena Paśnikowska-Łukaszuk</cp:lastModifiedBy>
  <cp:revision>4</cp:revision>
  <dcterms:created xsi:type="dcterms:W3CDTF">2025-07-04T20:55:37Z</dcterms:created>
  <dcterms:modified xsi:type="dcterms:W3CDTF">2026-07-23T20:17:13Z</dcterms:modified>
</cp:coreProperties>
</file>